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33D84-FF0F-42F1-AB7F-073C187F226B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610EC-5F83-4FEE-9268-CF4978B36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381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60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204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09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32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0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508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613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8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7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44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9EFF6-B1B9-4CBC-B768-843ECC1D108A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B0C6-F08D-4FF2-B979-AEEF162BB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346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55182"/>
            <a:ext cx="9144000" cy="641417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Мостай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әрим1919 </a:t>
            </a: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йылдың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20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октябрендә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Шишмә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районы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Келәш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ауылында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тыуған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     Башланғыс  белемде  үҙ  ауылында  ала. Ете  йыллыҡ  мәктәпте  тамамлағас,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1937–1941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йылдарҙа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Башҡорт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дәүләт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педагогия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институтында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уҡый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0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408712"/>
          </a:xfrm>
        </p:spPr>
        <p:txBody>
          <a:bodyPr/>
          <a:lstStyle/>
          <a:p>
            <a:pPr algn="just"/>
            <a:endParaRPr lang="ba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Йылда  һуғышҡа  алына.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1942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йылда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ҡаты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яралана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туғыҙ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ай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госпиталдә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дауалана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ba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1945 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йылдың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9</a:t>
            </a:r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майын Вена  ҡалаһында     </a:t>
            </a:r>
          </a:p>
          <a:p>
            <a:pPr algn="just"/>
            <a:r>
              <a:rPr lang="ba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ҡаршылай.</a:t>
            </a:r>
          </a:p>
          <a:p>
            <a:pPr algn="just"/>
            <a:r>
              <a:rPr lang="ba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дәрәжә Ватан һуғышы, Ҡыҙыл Йондоҙ       </a:t>
            </a:r>
          </a:p>
          <a:p>
            <a:pPr algn="just"/>
            <a:r>
              <a:rPr lang="ba-RU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ордендары  һәм  миҙалдар менән  бүләкләнә.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7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ba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a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a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1951–1962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йылдарҙа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Башҡортостан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яҙыусылар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союзы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идарһы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рәйесе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1963</a:t>
            </a: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 йылдарҙа Башҡортостандың халыҡ  шағиры тигән  ҙур  исем бирелә.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1938 </a:t>
            </a:r>
            <a:r>
              <a:rPr lang="ba-RU" sz="3600" dirty="0" smtClean="0">
                <a:latin typeface="Times New Roman" pitchFamily="18" charset="0"/>
                <a:cs typeface="Times New Roman" pitchFamily="18" charset="0"/>
              </a:rPr>
              <a:t>йылда  «Отряд  ҡуҙғалды» тигән тәүге шиғырҙар китабы сыға.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104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</dc:creator>
  <cp:lastModifiedBy>макс</cp:lastModifiedBy>
  <cp:revision>6</cp:revision>
  <dcterms:created xsi:type="dcterms:W3CDTF">2015-10-27T03:15:59Z</dcterms:created>
  <dcterms:modified xsi:type="dcterms:W3CDTF">2015-10-27T16:26:12Z</dcterms:modified>
</cp:coreProperties>
</file>